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4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EAF0-2056-4AF6-8066-71CDA3A40279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1AEF-2CF1-4069-B214-BD8210223E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91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EAF0-2056-4AF6-8066-71CDA3A40279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1AEF-2CF1-4069-B214-BD8210223E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503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EAF0-2056-4AF6-8066-71CDA3A40279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1AEF-2CF1-4069-B214-BD8210223E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69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EAF0-2056-4AF6-8066-71CDA3A40279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1AEF-2CF1-4069-B214-BD8210223E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460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EAF0-2056-4AF6-8066-71CDA3A40279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1AEF-2CF1-4069-B214-BD8210223E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265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EAF0-2056-4AF6-8066-71CDA3A40279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1AEF-2CF1-4069-B214-BD8210223E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540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EAF0-2056-4AF6-8066-71CDA3A40279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1AEF-2CF1-4069-B214-BD8210223E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270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EAF0-2056-4AF6-8066-71CDA3A40279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1AEF-2CF1-4069-B214-BD8210223E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7394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EAF0-2056-4AF6-8066-71CDA3A40279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1AEF-2CF1-4069-B214-BD8210223E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0865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EAF0-2056-4AF6-8066-71CDA3A40279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1AEF-2CF1-4069-B214-BD8210223E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077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EAF0-2056-4AF6-8066-71CDA3A40279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1AEF-2CF1-4069-B214-BD8210223E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054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FEAF0-2056-4AF6-8066-71CDA3A40279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E1AEF-2CF1-4069-B214-BD8210223E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919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10887" y="731030"/>
            <a:ext cx="780053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Всероссийская</a:t>
            </a:r>
          </a:p>
          <a:p>
            <a:pPr algn="ctr"/>
            <a:r>
              <a:rPr lang="ru-RU" sz="5400" b="1" dirty="0">
                <a:ln/>
                <a:solidFill>
                  <a:schemeClr val="accent3"/>
                </a:solidFill>
              </a:rPr>
              <a:t>п</a:t>
            </a:r>
            <a:r>
              <a:rPr lang="ru-RU" sz="5400" b="1" dirty="0" smtClean="0">
                <a:ln/>
                <a:solidFill>
                  <a:schemeClr val="accent3"/>
                </a:solidFill>
              </a:rPr>
              <a:t>роверочная работа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78039" y="3216386"/>
            <a:ext cx="45704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ТРЕНАЖЁР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74508" y="4139716"/>
            <a:ext cx="577754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Грамматические </a:t>
            </a:r>
          </a:p>
          <a:p>
            <a:pPr algn="ctr"/>
            <a:r>
              <a:rPr lang="ru-RU" sz="5400" b="0" cap="none" spc="0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ошибки</a:t>
            </a:r>
            <a:endParaRPr lang="ru-RU" sz="5400" b="0" cap="none" spc="0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6909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673402" y="182975"/>
            <a:ext cx="36182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0"/>
                <a:solidFill>
                  <a:srgbClr val="E84C2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Задание 6.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77532" y="1566566"/>
            <a:ext cx="7588936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000" b="1" cap="none" spc="0" dirty="0" smtClean="0">
                <a:ln/>
                <a:solidFill>
                  <a:schemeClr val="accent6">
                    <a:lumMod val="75000"/>
                  </a:schemeClr>
                </a:solidFill>
                <a:effectLst/>
              </a:rPr>
              <a:t>Компетенция:</a:t>
            </a:r>
          </a:p>
          <a:p>
            <a:pPr algn="ctr"/>
            <a:r>
              <a:rPr lang="ru-RU" sz="4000" b="1" dirty="0" smtClean="0">
                <a:ln/>
                <a:solidFill>
                  <a:schemeClr val="accent6">
                    <a:lumMod val="75000"/>
                  </a:schemeClr>
                </a:solidFill>
              </a:rPr>
              <a:t>Правильное употребление</a:t>
            </a:r>
          </a:p>
          <a:p>
            <a:pPr algn="ctr"/>
            <a:r>
              <a:rPr lang="ru-RU" sz="4000" b="1" dirty="0">
                <a:ln/>
                <a:solidFill>
                  <a:schemeClr val="accent6">
                    <a:lumMod val="75000"/>
                  </a:schemeClr>
                </a:solidFill>
              </a:rPr>
              <a:t>д</a:t>
            </a:r>
            <a:r>
              <a:rPr lang="ru-RU" sz="4000" b="1" cap="none" spc="0" dirty="0" smtClean="0">
                <a:ln/>
                <a:solidFill>
                  <a:schemeClr val="accent6">
                    <a:lumMod val="75000"/>
                  </a:schemeClr>
                </a:solidFill>
                <a:effectLst/>
              </a:rPr>
              <a:t>еепричастных оборотов,</a:t>
            </a:r>
          </a:p>
          <a:p>
            <a:pPr algn="ctr"/>
            <a:r>
              <a:rPr lang="ru-RU" sz="4000" b="1" cap="none" spc="0" dirty="0" smtClean="0">
                <a:ln/>
                <a:solidFill>
                  <a:schemeClr val="accent6">
                    <a:lumMod val="75000"/>
                  </a:schemeClr>
                </a:solidFill>
                <a:effectLst/>
              </a:rPr>
              <a:t> производных предлогов</a:t>
            </a:r>
            <a:endParaRPr lang="ru-RU" sz="4000" b="1" cap="none" spc="0" dirty="0">
              <a:ln/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52085" y="4764347"/>
            <a:ext cx="24609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7 класс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31452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47261" y="1566566"/>
            <a:ext cx="854765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Найдите и исправьте грамматическую(-</a:t>
            </a:r>
            <a:r>
              <a:rPr lang="ru-RU" sz="3600" b="1" dirty="0" err="1" smtClean="0">
                <a:solidFill>
                  <a:schemeClr val="accent6">
                    <a:lumMod val="75000"/>
                  </a:schemeClr>
                </a:solidFill>
              </a:rPr>
              <a:t>ие</a:t>
            </a: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) ошибку(-и) в предложении(-</a:t>
            </a:r>
            <a:r>
              <a:rPr lang="ru-RU" sz="3600" b="1" dirty="0" err="1" smtClean="0">
                <a:solidFill>
                  <a:schemeClr val="accent6">
                    <a:lumMod val="75000"/>
                  </a:schemeClr>
                </a:solidFill>
              </a:rPr>
              <a:t>ях</a:t>
            </a: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). Запишите исправленный(-</a:t>
            </a:r>
            <a:r>
              <a:rPr lang="ru-RU" sz="3600" b="1" dirty="0" err="1" smtClean="0">
                <a:solidFill>
                  <a:schemeClr val="accent6">
                    <a:lumMod val="75000"/>
                  </a:schemeClr>
                </a:solidFill>
              </a:rPr>
              <a:t>ые</a:t>
            </a: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) вариант(ы) предложения(-</a:t>
            </a:r>
            <a:r>
              <a:rPr lang="ru-RU" sz="3600" b="1" dirty="0" err="1" smtClean="0">
                <a:solidFill>
                  <a:schemeClr val="accent6">
                    <a:lumMod val="75000"/>
                  </a:schemeClr>
                </a:solidFill>
              </a:rPr>
              <a:t>ий</a:t>
            </a: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).</a:t>
            </a:r>
            <a:endParaRPr lang="ru-RU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73402" y="491088"/>
            <a:ext cx="36182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Задание 6.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43419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8418" y="475855"/>
            <a:ext cx="8885582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1)  Возвращаясь с тренировки, у меня болели ноги.</a:t>
            </a:r>
          </a:p>
          <a:p>
            <a:endParaRPr lang="ru-RU" sz="1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2)  По прибытию в лагерь мы разместились в новом корпусе.</a:t>
            </a:r>
          </a:p>
          <a:p>
            <a:endParaRPr lang="ru-RU" sz="1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3)  Аккуратно подстриженные кусты украшали аллею.</a:t>
            </a:r>
          </a:p>
          <a:p>
            <a:endParaRPr lang="ru-RU" sz="1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4)  Мы, затаив дыхание, слушали пение соловья.</a:t>
            </a:r>
            <a:endParaRPr lang="ru-RU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522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8904" y="127986"/>
            <a:ext cx="8786191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1)  Наслаждаясь вкусным ужином, нас радовала дружеская беседа.</a:t>
            </a:r>
          </a:p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2)  Благодаря тёплых дней осени мы часто бывали на даче.</a:t>
            </a:r>
          </a:p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3)  Выглаженное вчера бельё лежало в шкафу.</a:t>
            </a:r>
          </a:p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4)  Осенний лист, сорвавшись с ветки, полетел по ветру.</a:t>
            </a:r>
            <a:endParaRPr lang="ru-RU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660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673402" y="182975"/>
            <a:ext cx="36182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0"/>
                <a:solidFill>
                  <a:srgbClr val="E84C2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Задание 6.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24445" y="1027957"/>
            <a:ext cx="7895110" cy="44012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000" b="1" dirty="0">
                <a:ln/>
                <a:solidFill>
                  <a:srgbClr val="B22600">
                    <a:lumMod val="75000"/>
                  </a:srgbClr>
                </a:solidFill>
              </a:rPr>
              <a:t>Компетенция:</a:t>
            </a:r>
          </a:p>
          <a:p>
            <a:pPr algn="ctr"/>
            <a:r>
              <a:rPr lang="ru-RU" sz="4000" b="1" dirty="0">
                <a:ln/>
                <a:solidFill>
                  <a:srgbClr val="B22600">
                    <a:lumMod val="75000"/>
                  </a:srgbClr>
                </a:solidFill>
              </a:rPr>
              <a:t>Правильное употребление</a:t>
            </a:r>
          </a:p>
          <a:p>
            <a:pPr algn="ctr"/>
            <a:r>
              <a:rPr lang="ru-RU" sz="4000" b="1" dirty="0">
                <a:ln/>
                <a:solidFill>
                  <a:srgbClr val="B22600">
                    <a:lumMod val="75000"/>
                  </a:srgbClr>
                </a:solidFill>
              </a:rPr>
              <a:t>деепричастных оборотов,</a:t>
            </a:r>
          </a:p>
          <a:p>
            <a:pPr algn="ctr"/>
            <a:r>
              <a:rPr lang="ru-RU" sz="4000" b="1" dirty="0">
                <a:ln/>
                <a:solidFill>
                  <a:srgbClr val="B22600">
                    <a:lumMod val="75000"/>
                  </a:srgbClr>
                </a:solidFill>
              </a:rPr>
              <a:t> </a:t>
            </a:r>
            <a:r>
              <a:rPr lang="ru-RU" sz="4000" b="1" dirty="0" smtClean="0">
                <a:ln/>
                <a:solidFill>
                  <a:srgbClr val="B22600">
                    <a:lumMod val="75000"/>
                  </a:srgbClr>
                </a:solidFill>
              </a:rPr>
              <a:t>производных и </a:t>
            </a:r>
          </a:p>
          <a:p>
            <a:pPr algn="ctr"/>
            <a:r>
              <a:rPr lang="ru-RU" sz="4000" b="1" dirty="0" smtClean="0">
                <a:ln/>
                <a:solidFill>
                  <a:srgbClr val="B22600">
                    <a:lumMod val="75000"/>
                  </a:srgbClr>
                </a:solidFill>
              </a:rPr>
              <a:t>непроизводных предлогов, </a:t>
            </a:r>
          </a:p>
          <a:p>
            <a:pPr algn="ctr"/>
            <a:r>
              <a:rPr lang="ru-RU" sz="4000" b="1" dirty="0" smtClean="0">
                <a:ln/>
                <a:solidFill>
                  <a:srgbClr val="B22600">
                    <a:lumMod val="75000"/>
                  </a:srgbClr>
                </a:solidFill>
              </a:rPr>
              <a:t>однородных именных </a:t>
            </a:r>
          </a:p>
          <a:p>
            <a:pPr algn="ctr"/>
            <a:r>
              <a:rPr lang="ru-RU" sz="4000" b="1" dirty="0" smtClean="0">
                <a:ln/>
                <a:solidFill>
                  <a:srgbClr val="B22600">
                    <a:lumMod val="75000"/>
                  </a:srgbClr>
                </a:solidFill>
              </a:rPr>
              <a:t>сказуемых</a:t>
            </a:r>
            <a:endParaRPr lang="ru-RU" sz="4000" b="1" dirty="0">
              <a:ln/>
              <a:solidFill>
                <a:srgbClr val="B22600">
                  <a:lumMod val="75000"/>
                </a:srgb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18004" y="5533789"/>
            <a:ext cx="25266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8 класс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56007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8661" y="485795"/>
            <a:ext cx="8796130" cy="5501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1)  Поезд прибывает на станцию согласно расписания.</a:t>
            </a:r>
          </a:p>
          <a:p>
            <a:endParaRPr lang="ru-RU" sz="105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2)  Спускаясь к реке, мальчик остановился.</a:t>
            </a:r>
          </a:p>
          <a:p>
            <a:endParaRPr lang="ru-RU" sz="105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3)  Моя подруга была скромна и красивая.</a:t>
            </a:r>
          </a:p>
          <a:p>
            <a:endParaRPr lang="ru-RU" sz="105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4)  По прибытии в пансионат мы сразу пошли к озеру.</a:t>
            </a:r>
            <a:endParaRPr lang="ru-RU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337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17443" y="370470"/>
            <a:ext cx="8309113" cy="6117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1)  Вася пришёл со школы вовремя.</a:t>
            </a:r>
          </a:p>
          <a:p>
            <a:endParaRPr lang="ru-RU" sz="105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2)  Наряжая ёлку, помните о правилах безопасности.</a:t>
            </a:r>
          </a:p>
          <a:p>
            <a:endParaRPr lang="ru-RU" sz="105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3)  На манекене была шляпка наподобие той, что они видели вчера на незнакомке.</a:t>
            </a:r>
          </a:p>
          <a:p>
            <a:endParaRPr lang="ru-RU" sz="105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4)  Наперекор желания идти всё же придётся.</a:t>
            </a:r>
            <a:endParaRPr lang="ru-RU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174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55363" y="1406891"/>
            <a:ext cx="563327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До следующих</a:t>
            </a:r>
          </a:p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 встреч!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686" y="3354042"/>
            <a:ext cx="1190625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9798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Красный и оранжевый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</TotalTime>
  <Words>85</Words>
  <Application>Microsoft Office PowerPoint</Application>
  <PresentationFormat>Экран (4:3)</PresentationFormat>
  <Paragraphs>49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Georgia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Лариса Плыс</dc:creator>
  <cp:lastModifiedBy>Лариса Плыс</cp:lastModifiedBy>
  <cp:revision>5</cp:revision>
  <dcterms:created xsi:type="dcterms:W3CDTF">2023-03-28T13:20:55Z</dcterms:created>
  <dcterms:modified xsi:type="dcterms:W3CDTF">2023-03-28T14:22:05Z</dcterms:modified>
</cp:coreProperties>
</file>